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7" r:id="rId6"/>
    <p:sldId id="1158" r:id="rId7"/>
    <p:sldId id="115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讲述了女孩珍妮和一条鱼的故事。珍妮的故事教会了村民们真正的富有不在于拥有多少钱或物品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而是在于彼此帮助、彼此照顾以及分享你所拥有的东西。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865" y="836712"/>
            <a:ext cx="10602683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heard that a fish can bring people luck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read a story about a girl and a fish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and pretty village by a river, there lived a girl called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she saved a shiny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 said, “You saved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give you three wishes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Jenny was excited but thought carefully about her wishes and what was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83528" y="1364214"/>
            <a:ext cx="482453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78544" y="3294771"/>
            <a:ext cx="8688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really</a:t>
            </a:r>
            <a:endParaRPr lang="zh-CN" altLang="en-US" sz="22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5340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考查副词。分析句子的语法结构可知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在形容词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应使用所给词的副词形式。故填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6074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 first wish, she asked for a big meal to feed everyone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 made her wish 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villagers were very happy and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718942" y="1506666"/>
            <a:ext cx="532859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46444" y="2624290"/>
            <a:ext cx="1550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celebrated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考查动词的时态。分析句子的语法结构可知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的形式应和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“were”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保持一致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作句子的谓语；且句子时态是一般过去时。故填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 second wish, Jenny wished for a special spring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sick people in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fish made it happen, and soon the spring water healed people’s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718942" y="836712"/>
            <a:ext cx="532859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7454" y="1358020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help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考查动词不定式。句意：至于她的第二个愿望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珍妮希望能有一处特别的泉来帮助她村子中的病人。分析句子的语法结构可知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此处应填动词不定式作目的状语。故填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489975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illness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en-US" altLang="zh-CN" sz="2400" dirty="0" err="1"/>
              <a:t>es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很快泉水治愈了人们的疾病。分析句子的语法结构可知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在名词所有格后面应使用名词。此处既可以使用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illness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也可使用单数形式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疾病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的总称。故填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illness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438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she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last wish, Jenny found that she didn’t need anything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herself, she wished for the fish to be free and go back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 left happily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718942" y="836712"/>
            <a:ext cx="532859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22798" y="1352255"/>
            <a:ext cx="2042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thought about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考查动词的时态。句意：当她思考她的最后一个愿望时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珍妮发现自己没有什么想要的了。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think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符合语境。此处时态为一般过去时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thought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2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392828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Jenny’s story taught the villagers that the real riches are not in money or things, but in helping and caring for one another and sharing what you have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then on, all the villagers lived a happy life and passed this lesson on to their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633</Words>
  <Application>Microsoft Office PowerPoint</Application>
  <PresentationFormat>自定义</PresentationFormat>
  <Paragraphs>24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2025-09-17T19:58:56Z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